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7"/>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944856" y="1242139"/>
            <a:ext cx="0" cy="276212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pic>
        <p:nvPicPr>
          <p:cNvPr id="15" name="Picture 14" descr="A screenshot of a computer&#10;&#10;Description automatically generated">
            <a:extLst>
              <a:ext uri="{FF2B5EF4-FFF2-40B4-BE49-F238E27FC236}">
                <a16:creationId xmlns:a16="http://schemas.microsoft.com/office/drawing/2014/main" id="{2C2D6B0C-D344-4261-4413-53E5C1EAE49C}"/>
              </a:ext>
            </a:extLst>
          </p:cNvPr>
          <p:cNvPicPr>
            <a:picLocks noChangeAspect="1"/>
          </p:cNvPicPr>
          <p:nvPr/>
        </p:nvPicPr>
        <p:blipFill rotWithShape="1">
          <a:blip r:embed="rId3"/>
          <a:srcRect l="2825" t="2598" r="4295" b="4218"/>
          <a:stretch/>
        </p:blipFill>
        <p:spPr>
          <a:xfrm>
            <a:off x="348886" y="1994880"/>
            <a:ext cx="4320014" cy="2364099"/>
          </a:xfrm>
          <a:prstGeom prst="rect">
            <a:avLst/>
          </a:prstGeom>
        </p:spPr>
      </p:pic>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095389">
            <a:off x="2614528" y="3121613"/>
            <a:ext cx="1650952" cy="3696003"/>
          </a:xfrm>
          <a:prstGeom prst="rect">
            <a:avLst/>
          </a:prstGeom>
        </p:spPr>
      </p:pic>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1999</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49</cp:revision>
  <dcterms:created xsi:type="dcterms:W3CDTF">2024-04-01T11:00:14Z</dcterms:created>
  <dcterms:modified xsi:type="dcterms:W3CDTF">2024-04-03T11:21:17Z</dcterms:modified>
</cp:coreProperties>
</file>